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>
        <p:scale>
          <a:sx n="150" d="100"/>
          <a:sy n="150" d="100"/>
        </p:scale>
        <p:origin x="15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EE97-FD04-4768-809D-0CCD2A079A75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7511-C2AA-40E0-8B12-98D140009B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83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EE97-FD04-4768-809D-0CCD2A079A75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7511-C2AA-40E0-8B12-98D140009B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1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EE97-FD04-4768-809D-0CCD2A079A75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7511-C2AA-40E0-8B12-98D140009B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28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EE97-FD04-4768-809D-0CCD2A079A75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7511-C2AA-40E0-8B12-98D140009B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41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EE97-FD04-4768-809D-0CCD2A079A75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7511-C2AA-40E0-8B12-98D140009B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228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EE97-FD04-4768-809D-0CCD2A079A75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7511-C2AA-40E0-8B12-98D140009B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94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EE97-FD04-4768-809D-0CCD2A079A75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7511-C2AA-40E0-8B12-98D140009B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2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EE97-FD04-4768-809D-0CCD2A079A75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7511-C2AA-40E0-8B12-98D140009B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9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EE97-FD04-4768-809D-0CCD2A079A75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7511-C2AA-40E0-8B12-98D140009B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14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EE97-FD04-4768-809D-0CCD2A079A75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7511-C2AA-40E0-8B12-98D140009B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98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EE97-FD04-4768-809D-0CCD2A079A75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7511-C2AA-40E0-8B12-98D140009B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0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EE97-FD04-4768-809D-0CCD2A079A75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E7511-C2AA-40E0-8B12-98D140009B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73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7A 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04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2165350" y="1058863"/>
            <a:ext cx="1311275" cy="13112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+ le = au </a:t>
            </a:r>
            <a:endParaRPr kumimoji="0" lang="fr-FR" alt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+ la = à la </a:t>
            </a:r>
            <a:endParaRPr kumimoji="0" lang="fr-FR" alt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+ les = aux </a:t>
            </a:r>
            <a:endParaRPr kumimoji="0" lang="fr-FR" alt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+ l’ = à l’ </a:t>
            </a:r>
            <a:endParaRPr kumimoji="0" lang="fr-FR" alt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235200" y="681038"/>
            <a:ext cx="1130300" cy="2667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– to / in / at </a:t>
            </a:r>
            <a:endParaRPr kumimoji="0" lang="fr-FR" alt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7A - À Next to Definite Articles : </a:t>
            </a:r>
            <a:endParaRPr kumimoji="0" lang="en-US" alt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5388" algn="l"/>
              </a:tabLst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5388" algn="l"/>
              </a:tabLst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5388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93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7A </vt:lpstr>
      <vt:lpstr>PowerPoint Presentation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7A</dc:title>
  <dc:creator>User</dc:creator>
  <cp:lastModifiedBy>User</cp:lastModifiedBy>
  <cp:revision>2</cp:revision>
  <dcterms:created xsi:type="dcterms:W3CDTF">2018-04-12T12:42:18Z</dcterms:created>
  <dcterms:modified xsi:type="dcterms:W3CDTF">2018-04-12T13:14:40Z</dcterms:modified>
</cp:coreProperties>
</file>